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{2D200454-40CA-4A62-9FC3-DE9A4176ACB9}">
      <p15:notes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  <p:ext uri="http://customooxmlschemas.google.com/">
      <go:slidesCustomData xmlns:go="http://customooxmlschemas.google.com/" r:id="rId25" roundtripDataSignature="AMtx7mhrE7Ix6L1NFal/K2GXI+IyZd0c0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7CF67FA-7F88-4F1C-A5B8-3BD98B8B0EC8}">
  <a:tblStyle styleId="{67CF67FA-7F88-4F1C-A5B8-3BD98B8B0EC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fmla="val 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4;n"/>
          <p:cNvSpPr/>
          <p:nvPr>
            <p:ph idx="2" type="sldImg"/>
          </p:nvPr>
        </p:nvSpPr>
        <p:spPr>
          <a:xfrm>
            <a:off x="-17002125" y="-11796712"/>
            <a:ext cx="22204362" cy="1249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" name="Google Shape;5;n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/>
          <p:nvPr>
            <p:ph idx="2" type="sldImg"/>
          </p:nvPr>
        </p:nvSpPr>
        <p:spPr>
          <a:xfrm>
            <a:off x="1143000" y="695325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61" name="Google Shape;61;p1:notes"/>
          <p:cNvSpPr txBox="1"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:notes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0:notes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0:notes"/>
          <p:cNvSpPr/>
          <p:nvPr>
            <p:ph idx="2" type="sldImg"/>
          </p:nvPr>
        </p:nvSpPr>
        <p:spPr>
          <a:xfrm>
            <a:off x="-17002125" y="-11796712"/>
            <a:ext cx="22204362" cy="1249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:notes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:notes"/>
          <p:cNvSpPr/>
          <p:nvPr>
            <p:ph idx="2" type="sldImg"/>
          </p:nvPr>
        </p:nvSpPr>
        <p:spPr>
          <a:xfrm>
            <a:off x="-17002125" y="-11796712"/>
            <a:ext cx="22204362" cy="1249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2:notes"/>
          <p:cNvSpPr/>
          <p:nvPr>
            <p:ph idx="2" type="sldImg"/>
          </p:nvPr>
        </p:nvSpPr>
        <p:spPr>
          <a:xfrm>
            <a:off x="1143000" y="695325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143" name="Google Shape;143;p12:notes"/>
          <p:cNvSpPr txBox="1"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2:notes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:notes"/>
          <p:cNvSpPr/>
          <p:nvPr>
            <p:ph idx="2" type="sldImg"/>
          </p:nvPr>
        </p:nvSpPr>
        <p:spPr>
          <a:xfrm>
            <a:off x="1143000" y="695325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150" name="Google Shape;150;p13:notes"/>
          <p:cNvSpPr txBox="1"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3:notes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4:notes"/>
          <p:cNvSpPr/>
          <p:nvPr>
            <p:ph idx="2" type="sldImg"/>
          </p:nvPr>
        </p:nvSpPr>
        <p:spPr>
          <a:xfrm>
            <a:off x="1143000" y="695325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163" name="Google Shape;163;p14:notes"/>
          <p:cNvSpPr txBox="1"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4:notes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:notes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5:notes"/>
          <p:cNvSpPr/>
          <p:nvPr>
            <p:ph idx="2" type="sldImg"/>
          </p:nvPr>
        </p:nvSpPr>
        <p:spPr>
          <a:xfrm>
            <a:off x="-17002125" y="-11796712"/>
            <a:ext cx="22204362" cy="1249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/>
          <p:nvPr>
            <p:ph idx="2" type="sldImg"/>
          </p:nvPr>
        </p:nvSpPr>
        <p:spPr>
          <a:xfrm>
            <a:off x="1143000" y="695325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176" name="Google Shape;176;p16:notes"/>
          <p:cNvSpPr txBox="1"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6:notes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:notes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7:notes"/>
          <p:cNvSpPr/>
          <p:nvPr>
            <p:ph idx="2" type="sldImg"/>
          </p:nvPr>
        </p:nvSpPr>
        <p:spPr>
          <a:xfrm>
            <a:off x="-17002125" y="-11796712"/>
            <a:ext cx="22204362" cy="1249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:notes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8:notes"/>
          <p:cNvSpPr/>
          <p:nvPr>
            <p:ph idx="2" type="sldImg"/>
          </p:nvPr>
        </p:nvSpPr>
        <p:spPr>
          <a:xfrm>
            <a:off x="-17002125" y="-11796712"/>
            <a:ext cx="22204362" cy="1249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2:notes"/>
          <p:cNvSpPr/>
          <p:nvPr>
            <p:ph idx="2" type="sldImg"/>
          </p:nvPr>
        </p:nvSpPr>
        <p:spPr>
          <a:xfrm>
            <a:off x="-17002125" y="-11796712"/>
            <a:ext cx="22204362" cy="1249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3:notes"/>
          <p:cNvSpPr/>
          <p:nvPr>
            <p:ph idx="2" type="sldImg"/>
          </p:nvPr>
        </p:nvSpPr>
        <p:spPr>
          <a:xfrm>
            <a:off x="-17002125" y="-11796712"/>
            <a:ext cx="22204362" cy="1249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:notes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4:notes"/>
          <p:cNvSpPr/>
          <p:nvPr>
            <p:ph idx="2" type="sldImg"/>
          </p:nvPr>
        </p:nvSpPr>
        <p:spPr>
          <a:xfrm>
            <a:off x="-17002125" y="-11796712"/>
            <a:ext cx="22204362" cy="1249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:notes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5:notes"/>
          <p:cNvSpPr/>
          <p:nvPr>
            <p:ph idx="2" type="sldImg"/>
          </p:nvPr>
        </p:nvSpPr>
        <p:spPr>
          <a:xfrm>
            <a:off x="-17002125" y="-11796712"/>
            <a:ext cx="22204362" cy="1249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:notes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6:notes"/>
          <p:cNvSpPr/>
          <p:nvPr>
            <p:ph idx="2" type="sldImg"/>
          </p:nvPr>
        </p:nvSpPr>
        <p:spPr>
          <a:xfrm>
            <a:off x="-17002125" y="-11796712"/>
            <a:ext cx="22204362" cy="1249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7:notes"/>
          <p:cNvSpPr/>
          <p:nvPr>
            <p:ph idx="2" type="sldImg"/>
          </p:nvPr>
        </p:nvSpPr>
        <p:spPr>
          <a:xfrm>
            <a:off x="-17002125" y="-11796712"/>
            <a:ext cx="22204362" cy="1249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:notes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8:notes"/>
          <p:cNvSpPr/>
          <p:nvPr>
            <p:ph idx="2" type="sldImg"/>
          </p:nvPr>
        </p:nvSpPr>
        <p:spPr>
          <a:xfrm>
            <a:off x="-17002125" y="-11796712"/>
            <a:ext cx="22204362" cy="1249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:notes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9:notes"/>
          <p:cNvSpPr/>
          <p:nvPr>
            <p:ph idx="2" type="sldImg"/>
          </p:nvPr>
        </p:nvSpPr>
        <p:spPr>
          <a:xfrm>
            <a:off x="-17002125" y="-11796712"/>
            <a:ext cx="22204362" cy="1249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0"/>
          <p:cNvSpPr txBox="1"/>
          <p:nvPr>
            <p:ph idx="12" type="sldNum"/>
          </p:nvPr>
        </p:nvSpPr>
        <p:spPr>
          <a:xfrm>
            <a:off x="8737600" y="6245225"/>
            <a:ext cx="2840037" cy="473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9"/>
          <p:cNvSpPr txBox="1"/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9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1pPr>
            <a:lvl2pPr indent="-228600" lvl="1" marL="914400" algn="l">
              <a:spcBef>
                <a:spcPts val="700"/>
              </a:spcBef>
              <a:spcAft>
                <a:spcPts val="0"/>
              </a:spcAft>
              <a:buSzPts val="1800"/>
              <a:buNone/>
              <a:defRPr sz="18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indent="-228600" lvl="8" marL="41148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4" name="Google Shape;54;p29"/>
          <p:cNvSpPr txBox="1"/>
          <p:nvPr>
            <p:ph idx="12" type="sldNum"/>
          </p:nvPr>
        </p:nvSpPr>
        <p:spPr>
          <a:xfrm>
            <a:off x="8737600" y="6245225"/>
            <a:ext cx="2840037" cy="473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0"/>
          <p:cNvSpPr txBox="1"/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0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ctr">
              <a:spcBef>
                <a:spcPts val="80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70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60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8" name="Google Shape;58;p30"/>
          <p:cNvSpPr txBox="1"/>
          <p:nvPr>
            <p:ph idx="12" type="sldNum"/>
          </p:nvPr>
        </p:nvSpPr>
        <p:spPr>
          <a:xfrm>
            <a:off x="8737600" y="6245225"/>
            <a:ext cx="2840037" cy="473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1"/>
          <p:cNvSpPr txBox="1"/>
          <p:nvPr>
            <p:ph type="title"/>
          </p:nvPr>
        </p:nvSpPr>
        <p:spPr>
          <a:xfrm>
            <a:off x="609600" y="274637"/>
            <a:ext cx="10968037" cy="1139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1"/>
          <p:cNvSpPr txBox="1"/>
          <p:nvPr>
            <p:ph idx="1" type="body"/>
          </p:nvPr>
        </p:nvSpPr>
        <p:spPr>
          <a:xfrm>
            <a:off x="609600" y="1600200"/>
            <a:ext cx="10968037" cy="452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1"/>
          <p:cNvSpPr txBox="1"/>
          <p:nvPr>
            <p:ph idx="12" type="sldNum"/>
          </p:nvPr>
        </p:nvSpPr>
        <p:spPr>
          <a:xfrm>
            <a:off x="8737600" y="6245225"/>
            <a:ext cx="2840037" cy="473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2"/>
          <p:cNvSpPr txBox="1"/>
          <p:nvPr>
            <p:ph type="title"/>
          </p:nvPr>
        </p:nvSpPr>
        <p:spPr>
          <a:xfrm rot="5400000">
            <a:off x="7283451" y="1828272"/>
            <a:ext cx="5848350" cy="27410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2"/>
          <p:cNvSpPr txBox="1"/>
          <p:nvPr>
            <p:ph idx="1" type="body"/>
          </p:nvPr>
        </p:nvSpPr>
        <p:spPr>
          <a:xfrm rot="5400000">
            <a:off x="1697568" y="-813329"/>
            <a:ext cx="5848350" cy="8024284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2"/>
          <p:cNvSpPr txBox="1"/>
          <p:nvPr>
            <p:ph idx="12" type="sldNum"/>
          </p:nvPr>
        </p:nvSpPr>
        <p:spPr>
          <a:xfrm>
            <a:off x="8737600" y="6245225"/>
            <a:ext cx="2840037" cy="473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3"/>
          <p:cNvSpPr txBox="1"/>
          <p:nvPr>
            <p:ph type="title"/>
          </p:nvPr>
        </p:nvSpPr>
        <p:spPr>
          <a:xfrm>
            <a:off x="609600" y="274637"/>
            <a:ext cx="10968037" cy="1139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3"/>
          <p:cNvSpPr txBox="1"/>
          <p:nvPr>
            <p:ph idx="1" type="body"/>
          </p:nvPr>
        </p:nvSpPr>
        <p:spPr>
          <a:xfrm rot="5400000">
            <a:off x="3832225" y="-1622425"/>
            <a:ext cx="4522787" cy="1096803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3"/>
          <p:cNvSpPr txBox="1"/>
          <p:nvPr>
            <p:ph idx="12" type="sldNum"/>
          </p:nvPr>
        </p:nvSpPr>
        <p:spPr>
          <a:xfrm>
            <a:off x="8737600" y="6245225"/>
            <a:ext cx="2840037" cy="473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4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4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24"/>
          <p:cNvSpPr txBox="1"/>
          <p:nvPr>
            <p:ph idx="1" type="body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30" name="Google Shape;30;p24"/>
          <p:cNvSpPr txBox="1"/>
          <p:nvPr>
            <p:ph idx="12" type="sldNum"/>
          </p:nvPr>
        </p:nvSpPr>
        <p:spPr>
          <a:xfrm>
            <a:off x="8737600" y="6245225"/>
            <a:ext cx="2840037" cy="473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5"/>
          <p:cNvSpPr txBox="1"/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5"/>
          <p:cNvSpPr txBox="1"/>
          <p:nvPr>
            <p:ph idx="1" type="body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3200"/>
            </a:lvl1pPr>
            <a:lvl2pPr indent="-228600" lvl="1" marL="914400" algn="l">
              <a:spcBef>
                <a:spcPts val="700"/>
              </a:spcBef>
              <a:spcAft>
                <a:spcPts val="0"/>
              </a:spcAft>
              <a:buSzPts val="1400"/>
              <a:buNone/>
              <a:defRPr sz="28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400"/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2000"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2000"/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2000"/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2000"/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2000"/>
            </a:lvl8pPr>
            <a:lvl9pPr indent="-228600" lvl="8" marL="41148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2000"/>
            </a:lvl9pPr>
          </a:lstStyle>
          <a:p/>
        </p:txBody>
      </p:sp>
      <p:sp>
        <p:nvSpPr>
          <p:cNvPr id="34" name="Google Shape;34;p25"/>
          <p:cNvSpPr txBox="1"/>
          <p:nvPr>
            <p:ph idx="2" type="body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35" name="Google Shape;35;p25"/>
          <p:cNvSpPr txBox="1"/>
          <p:nvPr>
            <p:ph idx="12" type="sldNum"/>
          </p:nvPr>
        </p:nvSpPr>
        <p:spPr>
          <a:xfrm>
            <a:off x="8737600" y="6245225"/>
            <a:ext cx="2840037" cy="473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6"/>
          <p:cNvSpPr txBox="1"/>
          <p:nvPr>
            <p:ph type="title"/>
          </p:nvPr>
        </p:nvSpPr>
        <p:spPr>
          <a:xfrm>
            <a:off x="609600" y="274637"/>
            <a:ext cx="10968037" cy="1139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6"/>
          <p:cNvSpPr txBox="1"/>
          <p:nvPr>
            <p:ph idx="12" type="sldNum"/>
          </p:nvPr>
        </p:nvSpPr>
        <p:spPr>
          <a:xfrm>
            <a:off x="8737600" y="6245225"/>
            <a:ext cx="2840037" cy="473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7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7"/>
          <p:cNvSpPr txBox="1"/>
          <p:nvPr>
            <p:ph idx="1" type="body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spcBef>
                <a:spcPts val="7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27"/>
          <p:cNvSpPr txBox="1"/>
          <p:nvPr>
            <p:ph idx="2" type="body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spcBef>
                <a:spcPts val="700"/>
              </a:spcBef>
              <a:spcAft>
                <a:spcPts val="0"/>
              </a:spcAft>
              <a:buSzPts val="1400"/>
              <a:buNone/>
              <a:defRPr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600"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600"/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600"/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600"/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600"/>
            </a:lvl8pPr>
            <a:lvl9pPr indent="-228600" lvl="8" marL="41148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43" name="Google Shape;43;p27"/>
          <p:cNvSpPr txBox="1"/>
          <p:nvPr>
            <p:ph idx="3" type="body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spcBef>
                <a:spcPts val="7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27"/>
          <p:cNvSpPr txBox="1"/>
          <p:nvPr>
            <p:ph idx="4" type="body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spcBef>
                <a:spcPts val="700"/>
              </a:spcBef>
              <a:spcAft>
                <a:spcPts val="0"/>
              </a:spcAft>
              <a:buSzPts val="1400"/>
              <a:buNone/>
              <a:defRPr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600"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600"/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600"/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600"/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600"/>
            </a:lvl8pPr>
            <a:lvl9pPr indent="-228600" lvl="8" marL="41148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45" name="Google Shape;45;p27"/>
          <p:cNvSpPr txBox="1"/>
          <p:nvPr>
            <p:ph idx="12" type="sldNum"/>
          </p:nvPr>
        </p:nvSpPr>
        <p:spPr>
          <a:xfrm>
            <a:off x="8737600" y="6245225"/>
            <a:ext cx="2840037" cy="473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8"/>
          <p:cNvSpPr txBox="1"/>
          <p:nvPr>
            <p:ph type="title"/>
          </p:nvPr>
        </p:nvSpPr>
        <p:spPr>
          <a:xfrm>
            <a:off x="609600" y="274637"/>
            <a:ext cx="10968037" cy="1139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8"/>
          <p:cNvSpPr txBox="1"/>
          <p:nvPr>
            <p:ph idx="1" type="body"/>
          </p:nvPr>
        </p:nvSpPr>
        <p:spPr>
          <a:xfrm>
            <a:off x="609601" y="1600200"/>
            <a:ext cx="5382684" cy="4522788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2800"/>
            </a:lvl1pPr>
            <a:lvl2pPr indent="-228600" lvl="1" marL="914400" algn="l">
              <a:spcBef>
                <a:spcPts val="700"/>
              </a:spcBef>
              <a:spcAft>
                <a:spcPts val="0"/>
              </a:spcAft>
              <a:buSzPts val="1400"/>
              <a:buNone/>
              <a:defRPr sz="2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/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800"/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800"/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800"/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800"/>
            </a:lvl8pPr>
            <a:lvl9pPr indent="-228600" lvl="8" marL="41148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9" name="Google Shape;49;p28"/>
          <p:cNvSpPr txBox="1"/>
          <p:nvPr>
            <p:ph idx="2" type="body"/>
          </p:nvPr>
        </p:nvSpPr>
        <p:spPr>
          <a:xfrm>
            <a:off x="6195484" y="1600200"/>
            <a:ext cx="5382683" cy="4522788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2800"/>
            </a:lvl1pPr>
            <a:lvl2pPr indent="-228600" lvl="1" marL="914400" algn="l">
              <a:spcBef>
                <a:spcPts val="700"/>
              </a:spcBef>
              <a:spcAft>
                <a:spcPts val="0"/>
              </a:spcAft>
              <a:buSzPts val="1400"/>
              <a:buNone/>
              <a:defRPr sz="2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/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800"/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800"/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800"/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800"/>
            </a:lvl8pPr>
            <a:lvl9pPr indent="-228600" lvl="8" marL="41148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0" name="Google Shape;50;p28"/>
          <p:cNvSpPr txBox="1"/>
          <p:nvPr>
            <p:ph idx="12" type="sldNum"/>
          </p:nvPr>
        </p:nvSpPr>
        <p:spPr>
          <a:xfrm>
            <a:off x="8737600" y="6245225"/>
            <a:ext cx="2840037" cy="473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9"/>
          <p:cNvSpPr txBox="1"/>
          <p:nvPr>
            <p:ph type="title"/>
          </p:nvPr>
        </p:nvSpPr>
        <p:spPr>
          <a:xfrm>
            <a:off x="609600" y="274637"/>
            <a:ext cx="10968037" cy="1139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" type="body"/>
          </p:nvPr>
        </p:nvSpPr>
        <p:spPr>
          <a:xfrm>
            <a:off x="609600" y="1600200"/>
            <a:ext cx="10968037" cy="452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marR="0" rtl="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70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5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5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5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5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5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5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9"/>
          <p:cNvSpPr txBox="1"/>
          <p:nvPr/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9"/>
          <p:cNvSpPr txBox="1"/>
          <p:nvPr/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9"/>
          <p:cNvSpPr txBox="1"/>
          <p:nvPr>
            <p:ph idx="12" type="sldNum"/>
          </p:nvPr>
        </p:nvSpPr>
        <p:spPr>
          <a:xfrm>
            <a:off x="8737600" y="6245225"/>
            <a:ext cx="2840037" cy="473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0" Type="http://schemas.openxmlformats.org/officeDocument/2006/relationships/hyperlink" Target="http://aitopics.org/new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alice.pandorabots.com/" TargetMode="External"/><Relationship Id="rId4" Type="http://schemas.openxmlformats.org/officeDocument/2006/relationships/hyperlink" Target="http://en.akinator.com/" TargetMode="External"/><Relationship Id="rId9" Type="http://schemas.openxmlformats.org/officeDocument/2006/relationships/hyperlink" Target="https://en.wikipedia.org/wiki/Google_DeepMind" TargetMode="External"/><Relationship Id="rId5" Type="http://schemas.openxmlformats.org/officeDocument/2006/relationships/hyperlink" Target="https://www.wolframalpha.com/" TargetMode="External"/><Relationship Id="rId6" Type="http://schemas.openxmlformats.org/officeDocument/2006/relationships/hyperlink" Target="https://research.facebook.com/publications/deepface-closing-the-gap-to-human-level-performance-in-face-verification/" TargetMode="External"/><Relationship Id="rId7" Type="http://schemas.openxmlformats.org/officeDocument/2006/relationships/hyperlink" Target="http://facade.wikia.com/wiki/Facade" TargetMode="External"/><Relationship Id="rId8" Type="http://schemas.openxmlformats.org/officeDocument/2006/relationships/hyperlink" Target="https://en.wikipedia.org/wiki/Technological_singularity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14.png"/><Relationship Id="rId6" Type="http://schemas.openxmlformats.org/officeDocument/2006/relationships/image" Target="../media/image8.png"/><Relationship Id="rId7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"/>
          <p:cNvSpPr txBox="1"/>
          <p:nvPr/>
        </p:nvSpPr>
        <p:spPr>
          <a:xfrm>
            <a:off x="2301875" y="2322512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Pengenalan Kecerdasan Buatan </a:t>
            </a:r>
            <a:br>
              <a:rPr b="0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(Artificial Intelligence / AI )</a:t>
            </a:r>
            <a:endParaRPr/>
          </a:p>
        </p:txBody>
      </p:sp>
      <p:sp>
        <p:nvSpPr>
          <p:cNvPr id="65" name="Google Shape;65;p1"/>
          <p:cNvSpPr txBox="1"/>
          <p:nvPr/>
        </p:nvSpPr>
        <p:spPr>
          <a:xfrm>
            <a:off x="2987675" y="2092325"/>
            <a:ext cx="6400800" cy="19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"/>
          <p:cNvSpPr txBox="1"/>
          <p:nvPr>
            <p:ph type="title"/>
          </p:nvPr>
        </p:nvSpPr>
        <p:spPr>
          <a:xfrm>
            <a:off x="609600" y="274637"/>
            <a:ext cx="10968037" cy="1139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0" i="0" lang="en-US" sz="4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 Interesting Research and Application</a:t>
            </a:r>
            <a:endParaRPr/>
          </a:p>
        </p:txBody>
      </p:sp>
      <p:sp>
        <p:nvSpPr>
          <p:cNvPr id="134" name="Google Shape;134;p10"/>
          <p:cNvSpPr txBox="1"/>
          <p:nvPr>
            <p:ph idx="1" type="body"/>
          </p:nvPr>
        </p:nvSpPr>
        <p:spPr>
          <a:xfrm>
            <a:off x="609600" y="1600200"/>
            <a:ext cx="10968037" cy="452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Char char="-"/>
            </a:pPr>
            <a:r>
              <a:rPr b="0" i="0" lang="en-US" sz="3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http://alice.pandorabots.com/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Char char="-"/>
            </a:pPr>
            <a:r>
              <a:rPr b="0" i="0" lang="en-US" sz="3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http://en.akinator.com/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Char char="-"/>
            </a:pPr>
            <a:r>
              <a:rPr b="0" i="0" lang="en-US" sz="3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https://www.wolframalpha.com/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Char char="-"/>
            </a:pPr>
            <a:r>
              <a:rPr b="0" i="0" lang="en-US" sz="3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Deepface from Facebook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Char char="-"/>
            </a:pPr>
            <a:r>
              <a:rPr b="0" i="0" lang="en-US" sz="3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Façade, NLP Based Game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Char char="-"/>
            </a:pPr>
            <a:r>
              <a:rPr b="0" i="0" lang="en-US" sz="3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Singularity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Char char="-"/>
            </a:pPr>
            <a:r>
              <a:rPr b="0" i="0" lang="en-US" sz="3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Deepmind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Char char="-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Informasi perkembangan AI – Techcrunch, </a:t>
            </a:r>
            <a:r>
              <a:rPr b="0" i="0" lang="en-US" sz="3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AITopics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1"/>
          <p:cNvSpPr txBox="1"/>
          <p:nvPr>
            <p:ph type="title"/>
          </p:nvPr>
        </p:nvSpPr>
        <p:spPr>
          <a:xfrm>
            <a:off x="609600" y="274637"/>
            <a:ext cx="10968037" cy="1139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0" i="0" lang="en-US" sz="4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Definisi AI</a:t>
            </a:r>
            <a:endParaRPr/>
          </a:p>
        </p:txBody>
      </p:sp>
      <p:sp>
        <p:nvSpPr>
          <p:cNvPr id="140" name="Google Shape;140;p11"/>
          <p:cNvSpPr txBox="1"/>
          <p:nvPr>
            <p:ph idx="1" type="body"/>
          </p:nvPr>
        </p:nvSpPr>
        <p:spPr>
          <a:xfrm>
            <a:off x="609600" y="1600200"/>
            <a:ext cx="10968037" cy="452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Apa itu kecerdasan ? …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Apa itu kecerdasan buatan / Artificial Intelligence (AI) 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Mesin pintar 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Berpikir seperti manusia 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Bertindak seperti manusia ?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Pandai 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Komputer pintar ?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Smart phone ? </a:t>
            </a:r>
            <a:endParaRPr/>
          </a:p>
          <a:p>
            <a:pPr indent="-342900" lvl="0" marL="34290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2"/>
          <p:cNvSpPr txBox="1"/>
          <p:nvPr/>
        </p:nvSpPr>
        <p:spPr>
          <a:xfrm>
            <a:off x="1981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 vs Human Brain</a:t>
            </a:r>
            <a:endParaRPr/>
          </a:p>
        </p:txBody>
      </p:sp>
      <p:graphicFrame>
        <p:nvGraphicFramePr>
          <p:cNvPr id="147" name="Google Shape;147;p12"/>
          <p:cNvGraphicFramePr/>
          <p:nvPr/>
        </p:nvGraphicFramePr>
        <p:xfrm>
          <a:off x="1981200" y="1295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{67CF67FA-7F88-4F1C-A5B8-3BD98B8B0EC8}</a:tableStyleId>
              </a:tblPr>
              <a:tblGrid>
                <a:gridCol w="2743200"/>
                <a:gridCol w="2744775"/>
                <a:gridCol w="2743200"/>
              </a:tblGrid>
              <a:tr h="5334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06825" marB="468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0" i="0" lang="en-US" sz="2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AI</a:t>
                      </a:r>
                      <a:endParaRPr/>
                    </a:p>
                  </a:txBody>
                  <a:tcPr marT="106825" marB="468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0" i="0" lang="en-US" sz="2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Human Brain</a:t>
                      </a:r>
                      <a:endParaRPr/>
                    </a:p>
                  </a:txBody>
                  <a:tcPr marT="106825" marB="468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8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0" i="0" lang="en-US" sz="2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Permanen</a:t>
                      </a:r>
                      <a:endParaRPr/>
                    </a:p>
                  </a:txBody>
                  <a:tcPr marT="106825" marB="468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0" i="0" lang="en-US" sz="2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</a:t>
                      </a:r>
                      <a:endParaRPr/>
                    </a:p>
                  </a:txBody>
                  <a:tcPr marT="106825" marB="468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0" i="0" lang="en-US" sz="2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  <a:endParaRPr/>
                    </a:p>
                  </a:txBody>
                  <a:tcPr marT="106825" marB="468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8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0" i="0" lang="en-US" sz="2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Transferable</a:t>
                      </a:r>
                      <a:endParaRPr/>
                    </a:p>
                  </a:txBody>
                  <a:tcPr marT="106825" marB="468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0" i="0" lang="en-US" sz="2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</a:t>
                      </a:r>
                      <a:endParaRPr/>
                    </a:p>
                  </a:txBody>
                  <a:tcPr marT="106825" marB="468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0" i="0" lang="en-US" sz="2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  <a:endParaRPr/>
                    </a:p>
                  </a:txBody>
                  <a:tcPr marT="106825" marB="468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8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0" i="0" lang="en-US" sz="2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Cost</a:t>
                      </a:r>
                      <a:endParaRPr/>
                    </a:p>
                  </a:txBody>
                  <a:tcPr marT="106825" marB="468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0" i="0" lang="en-US" sz="2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Murah </a:t>
                      </a:r>
                      <a:endParaRPr/>
                    </a:p>
                  </a:txBody>
                  <a:tcPr marT="106825" marB="468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0" i="0" lang="en-US" sz="2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Mahal</a:t>
                      </a:r>
                      <a:endParaRPr/>
                    </a:p>
                  </a:txBody>
                  <a:tcPr marT="106825" marB="468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8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0" i="0" lang="en-US" sz="2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Consistent</a:t>
                      </a:r>
                      <a:endParaRPr/>
                    </a:p>
                  </a:txBody>
                  <a:tcPr marT="106825" marB="468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0" i="0" lang="en-US" sz="2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</a:t>
                      </a:r>
                      <a:endParaRPr/>
                    </a:p>
                  </a:txBody>
                  <a:tcPr marT="106825" marB="468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0" i="0" lang="en-US" sz="2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Bisa berubah</a:t>
                      </a:r>
                      <a:endParaRPr/>
                    </a:p>
                  </a:txBody>
                  <a:tcPr marT="106825" marB="468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8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0" i="0" lang="en-US" sz="2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Documentable</a:t>
                      </a:r>
                      <a:endParaRPr/>
                    </a:p>
                  </a:txBody>
                  <a:tcPr marT="106825" marB="468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0" i="0" lang="en-US" sz="2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</a:t>
                      </a:r>
                      <a:endParaRPr/>
                    </a:p>
                  </a:txBody>
                  <a:tcPr marT="106825" marB="468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0" i="0" lang="en-US" sz="2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  <a:endParaRPr/>
                    </a:p>
                  </a:txBody>
                  <a:tcPr marT="106825" marB="468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8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b="0" i="0" lang="en-US" sz="27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Time-consuming</a:t>
                      </a:r>
                      <a:endParaRPr/>
                    </a:p>
                  </a:txBody>
                  <a:tcPr marT="104725" marB="468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0" i="0" lang="en-US" sz="2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Fast</a:t>
                      </a:r>
                      <a:endParaRPr/>
                    </a:p>
                  </a:txBody>
                  <a:tcPr marT="106825" marB="468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0" i="0" lang="en-US" sz="2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Not fast</a:t>
                      </a:r>
                      <a:endParaRPr/>
                    </a:p>
                  </a:txBody>
                  <a:tcPr marT="106825" marB="468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8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0" i="0" lang="en-US" sz="2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Creativity</a:t>
                      </a:r>
                      <a:endParaRPr/>
                    </a:p>
                  </a:txBody>
                  <a:tcPr marT="106825" marB="468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0" i="0" lang="en-US" sz="2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  <a:endParaRPr/>
                    </a:p>
                  </a:txBody>
                  <a:tcPr marT="106825" marB="468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0" i="0" lang="en-US" sz="2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</a:t>
                      </a:r>
                      <a:endParaRPr/>
                    </a:p>
                  </a:txBody>
                  <a:tcPr marT="106825" marB="468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8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0" i="0" lang="en-US" sz="2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Experience</a:t>
                      </a:r>
                      <a:endParaRPr/>
                    </a:p>
                  </a:txBody>
                  <a:tcPr marT="106825" marB="468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0" i="0" lang="en-US" sz="2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  <a:endParaRPr/>
                    </a:p>
                  </a:txBody>
                  <a:tcPr marT="106825" marB="468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0" i="0" lang="en-US" sz="2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</a:t>
                      </a:r>
                      <a:endParaRPr/>
                    </a:p>
                  </a:txBody>
                  <a:tcPr marT="106825" marB="468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8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b="0" i="0" lang="en-US" sz="27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Case-dependent</a:t>
                      </a:r>
                      <a:endParaRPr/>
                    </a:p>
                  </a:txBody>
                  <a:tcPr marT="104725" marB="468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0" i="0" lang="en-US" sz="2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</a:t>
                      </a:r>
                      <a:endParaRPr/>
                    </a:p>
                  </a:txBody>
                  <a:tcPr marT="106825" marB="468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0" i="0" lang="en-US" sz="2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  <a:endParaRPr/>
                    </a:p>
                  </a:txBody>
                  <a:tcPr marT="106825" marB="468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152400"/>
            <a:ext cx="6838950" cy="41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3"/>
          <p:cNvSpPr txBox="1"/>
          <p:nvPr/>
        </p:nvSpPr>
        <p:spPr>
          <a:xfrm>
            <a:off x="1600200" y="228600"/>
            <a:ext cx="6629400" cy="2019300"/>
          </a:xfrm>
          <a:prstGeom prst="rect">
            <a:avLst/>
          </a:prstGeom>
          <a:noFill/>
          <a:ln cap="sq" cmpd="sng" w="76300">
            <a:solidFill>
              <a:srgbClr val="89A4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5" name="Google Shape;155;p13"/>
          <p:cNvCxnSpPr/>
          <p:nvPr/>
        </p:nvCxnSpPr>
        <p:spPr>
          <a:xfrm flipH="1" rot="10800000">
            <a:off x="8202612" y="987425"/>
            <a:ext cx="457200" cy="82550"/>
          </a:xfrm>
          <a:prstGeom prst="straightConnector1">
            <a:avLst/>
          </a:prstGeom>
          <a:noFill/>
          <a:ln cap="sq" cmpd="sng" w="572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56" name="Google Shape;156;p13"/>
          <p:cNvSpPr txBox="1"/>
          <p:nvPr/>
        </p:nvSpPr>
        <p:spPr>
          <a:xfrm>
            <a:off x="8659812" y="609600"/>
            <a:ext cx="2054225" cy="6492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Berkaitan dengan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Proses berpikir</a:t>
            </a:r>
            <a:endParaRPr/>
          </a:p>
        </p:txBody>
      </p:sp>
      <p:sp>
        <p:nvSpPr>
          <p:cNvPr id="157" name="Google Shape;157;p13"/>
          <p:cNvSpPr txBox="1"/>
          <p:nvPr/>
        </p:nvSpPr>
        <p:spPr>
          <a:xfrm>
            <a:off x="1628775" y="2286000"/>
            <a:ext cx="6629400" cy="2019300"/>
          </a:xfrm>
          <a:prstGeom prst="rect">
            <a:avLst/>
          </a:prstGeom>
          <a:noFill/>
          <a:ln cap="sq" cmpd="sng" w="763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8" name="Google Shape;158;p13"/>
          <p:cNvCxnSpPr/>
          <p:nvPr/>
        </p:nvCxnSpPr>
        <p:spPr>
          <a:xfrm flipH="1" rot="10800000">
            <a:off x="8258175" y="3044825"/>
            <a:ext cx="457200" cy="82550"/>
          </a:xfrm>
          <a:prstGeom prst="straightConnector1">
            <a:avLst/>
          </a:prstGeom>
          <a:noFill/>
          <a:ln cap="sq" cmpd="sng" w="572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59" name="Google Shape;159;p13"/>
          <p:cNvSpPr txBox="1"/>
          <p:nvPr/>
        </p:nvSpPr>
        <p:spPr>
          <a:xfrm>
            <a:off x="8659812" y="2676525"/>
            <a:ext cx="2054225" cy="6492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Berkaitan dengan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Tingkah laku</a:t>
            </a:r>
            <a:endParaRPr/>
          </a:p>
        </p:txBody>
      </p:sp>
      <p:sp>
        <p:nvSpPr>
          <p:cNvPr id="160" name="Google Shape;160;p13"/>
          <p:cNvSpPr txBox="1"/>
          <p:nvPr/>
        </p:nvSpPr>
        <p:spPr>
          <a:xfrm>
            <a:off x="1628775" y="4495800"/>
            <a:ext cx="8886825" cy="22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339725" lvl="0" marL="339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Thinking humanly dan acting humanly adalah 2 definisi yang sangat luas. Pemikiran manusia yang di luar rasio, yaitu refleks dan perasaan belum dapat ditirukan oleh komputer</a:t>
            </a:r>
            <a:endParaRPr/>
          </a:p>
          <a:p>
            <a:pPr indent="-339725" lvl="0" marL="3397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Definisi thinking rationally lebih sempit daripada acting rationally, maka yang paling tepat untuk saat ini adalah acting rationally dengan pendekatan rational agent.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"/>
          <p:cNvSpPr txBox="1"/>
          <p:nvPr/>
        </p:nvSpPr>
        <p:spPr>
          <a:xfrm>
            <a:off x="1981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Tingkat Kecerdasan AI</a:t>
            </a:r>
            <a:endParaRPr/>
          </a:p>
        </p:txBody>
      </p:sp>
      <p:sp>
        <p:nvSpPr>
          <p:cNvPr id="167" name="Google Shape;167;p14"/>
          <p:cNvSpPr txBox="1"/>
          <p:nvPr/>
        </p:nvSpPr>
        <p:spPr>
          <a:xfrm>
            <a:off x="1981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9725" lvl="0" marL="339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Weak AI – mesin bertindak seakan-akan mempunyai kecerdasan</a:t>
            </a:r>
            <a:endParaRPr/>
          </a:p>
          <a:p>
            <a:pPr indent="-339725" lvl="0" marL="339725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Strong AI – mesin berpikir dan bertindak seperti manusia (Human Level AI). Strong AI belum ada, dan hanya dapat dilihat di film fiksi ilmiah, seperti Terminator, Matrix, dll.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5"/>
          <p:cNvSpPr txBox="1"/>
          <p:nvPr>
            <p:ph type="title"/>
          </p:nvPr>
        </p:nvSpPr>
        <p:spPr>
          <a:xfrm>
            <a:off x="609600" y="274637"/>
            <a:ext cx="10968037" cy="1139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0" i="0" lang="en-US" sz="4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Human Level AI </a:t>
            </a:r>
            <a:endParaRPr/>
          </a:p>
        </p:txBody>
      </p:sp>
      <p:sp>
        <p:nvSpPr>
          <p:cNvPr id="173" name="Google Shape;173;p15"/>
          <p:cNvSpPr txBox="1"/>
          <p:nvPr>
            <p:ph idx="1" type="body"/>
          </p:nvPr>
        </p:nvSpPr>
        <p:spPr>
          <a:xfrm>
            <a:off x="609600" y="1600200"/>
            <a:ext cx="10968037" cy="452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5143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AutoNum type="arabicPeriod"/>
            </a:pPr>
            <a:r>
              <a:rPr b="0" i="0" lang="en-US" sz="3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Turing Test diajukan oleh Alan Turing untuk mengukur apakah AI mempunyai kecerdasan selevel manusia. Sampai saat ini belum ada yang dapat melewati Turing Test ini. </a:t>
            </a:r>
            <a:endParaRPr/>
          </a:p>
          <a:p>
            <a:pPr indent="-514350" lvl="0" marL="5143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AutoNum type="arabicPeriod"/>
            </a:pPr>
            <a:r>
              <a:rPr b="0" i="0" lang="en-US" sz="3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Chinese Room adalah pemikiran oleh John Searle untuk menyangkal bahwa AI dapat setara dengan manusia.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6"/>
          <p:cNvSpPr txBox="1"/>
          <p:nvPr/>
        </p:nvSpPr>
        <p:spPr>
          <a:xfrm>
            <a:off x="1981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Pengertian Kecerdasan Buatan</a:t>
            </a:r>
            <a:endParaRPr/>
          </a:p>
        </p:txBody>
      </p:sp>
      <p:sp>
        <p:nvSpPr>
          <p:cNvPr id="180" name="Google Shape;180;p16"/>
          <p:cNvSpPr txBox="1"/>
          <p:nvPr/>
        </p:nvSpPr>
        <p:spPr>
          <a:xfrm>
            <a:off x="1981200" y="11430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9725" lvl="0" marL="339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Komputer dapat melakukan aksi secara rasional.</a:t>
            </a:r>
            <a:endParaRPr/>
          </a:p>
          <a:p>
            <a:pPr indent="-339725" lvl="0" marL="339725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 cerdas : </a:t>
            </a:r>
            <a:endParaRPr/>
          </a:p>
          <a:p>
            <a:pPr indent="-282575" lvl="1" marL="739775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autonomous </a:t>
            </a:r>
            <a:endParaRPr/>
          </a:p>
          <a:p>
            <a:pPr indent="-282575" lvl="1" marL="739775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bereaksi terhadap lingkungannya</a:t>
            </a:r>
            <a:endParaRPr/>
          </a:p>
          <a:p>
            <a:pPr indent="-282575" lvl="1" marL="739775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mengambil tindakan yang memaksimalkan kesempatan untuk sukses / berhasil (menyelesaikan tugas)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7"/>
          <p:cNvSpPr txBox="1"/>
          <p:nvPr>
            <p:ph type="title"/>
          </p:nvPr>
        </p:nvSpPr>
        <p:spPr>
          <a:xfrm>
            <a:off x="609600" y="274637"/>
            <a:ext cx="10968037" cy="1139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0" i="0" lang="en-US" sz="4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Dua metode utama di AI </a:t>
            </a:r>
            <a:endParaRPr/>
          </a:p>
        </p:txBody>
      </p:sp>
      <p:sp>
        <p:nvSpPr>
          <p:cNvPr id="186" name="Google Shape;186;p17"/>
          <p:cNvSpPr txBox="1"/>
          <p:nvPr>
            <p:ph idx="1" type="body"/>
          </p:nvPr>
        </p:nvSpPr>
        <p:spPr>
          <a:xfrm>
            <a:off x="609600" y="1600200"/>
            <a:ext cx="10968037" cy="452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0" lang="en-US" sz="3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Symbolic AI (mengutamakan representasi pengetahuan)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0" lang="en-US" sz="3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Searching / Planning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0" lang="en-US" sz="3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Reasoning / Logika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t/>
            </a:r>
            <a:endParaRPr b="0" i="0" sz="32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0" lang="en-US" sz="3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Learning (mengutamakan data)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8"/>
          <p:cNvSpPr txBox="1"/>
          <p:nvPr>
            <p:ph type="title"/>
          </p:nvPr>
        </p:nvSpPr>
        <p:spPr>
          <a:xfrm>
            <a:off x="1981200" y="3175"/>
            <a:ext cx="8226425" cy="1139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0" i="0" lang="en-US" sz="4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REFERENSI</a:t>
            </a:r>
            <a:endParaRPr/>
          </a:p>
        </p:txBody>
      </p:sp>
      <p:sp>
        <p:nvSpPr>
          <p:cNvPr id="192" name="Google Shape;192;p18"/>
          <p:cNvSpPr txBox="1"/>
          <p:nvPr>
            <p:ph idx="1" type="body"/>
          </p:nvPr>
        </p:nvSpPr>
        <p:spPr>
          <a:xfrm>
            <a:off x="1981200" y="914400"/>
            <a:ext cx="8226425" cy="452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Artificial Intelligence : A Modern Approach 4</a:t>
            </a:r>
            <a:r>
              <a:rPr b="0" baseline="30000" i="0" lang="en-US" sz="3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b="0" i="0" lang="en-US" sz="3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Edition, by Russell &amp; Norvig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Artificial Intelligence : A Systems Approach by M.Tim Jones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Artificial Intelligence : A Guide to Intelligent Systems 2</a:t>
            </a:r>
            <a:r>
              <a:rPr b="0" baseline="30000" i="0" lang="en-US" sz="3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nd</a:t>
            </a:r>
            <a:r>
              <a:rPr b="0" i="0" lang="en-US" sz="3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edition by Michael Negnevitsky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Kecerdasan Buatan (Modul), by T.Sutojo, M.Kom, Edy Mulyanto, M.Kom, Dr. Vincent Suhartono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Artificial Intelligence by Suyanto, ST, MSc</a:t>
            </a:r>
            <a:endParaRPr/>
          </a:p>
          <a:p>
            <a:pPr indent="-342900" lvl="0" marL="34290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0" i="0" sz="32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6512" y="1219200"/>
            <a:ext cx="3124200" cy="250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9887" y="2133600"/>
            <a:ext cx="324485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39887" y="4200525"/>
            <a:ext cx="3581400" cy="238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69300" y="2895600"/>
            <a:ext cx="2271712" cy="336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76862" y="4357687"/>
            <a:ext cx="2603500" cy="2230437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"/>
          <p:cNvSpPr txBox="1"/>
          <p:nvPr/>
        </p:nvSpPr>
        <p:spPr>
          <a:xfrm>
            <a:off x="1981200" y="274637"/>
            <a:ext cx="8228012" cy="1141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Sci-Fi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"/>
          <p:cNvSpPr txBox="1"/>
          <p:nvPr>
            <p:ph type="title"/>
          </p:nvPr>
        </p:nvSpPr>
        <p:spPr>
          <a:xfrm>
            <a:off x="609600" y="274637"/>
            <a:ext cx="10968037" cy="1139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0" i="0" lang="en-US" sz="4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Natural Language Processing</a:t>
            </a:r>
            <a:endParaRPr/>
          </a:p>
        </p:txBody>
      </p:sp>
      <p:pic>
        <p:nvPicPr>
          <p:cNvPr descr="Siri iOS 7.png" id="81" name="Google Shape;8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000" y="1447800"/>
            <a:ext cx="2438400" cy="43783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3"/>
          <p:cNvSpPr txBox="1"/>
          <p:nvPr/>
        </p:nvSpPr>
        <p:spPr>
          <a:xfrm>
            <a:off x="1905000" y="6477000"/>
            <a:ext cx="1895475" cy="246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-US" sz="1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http://en.wikipedia.org/wiki/Siri</a:t>
            </a:r>
            <a:endParaRPr/>
          </a:p>
        </p:txBody>
      </p:sp>
      <p:pic>
        <p:nvPicPr>
          <p:cNvPr descr="S Voice screenshot.png" id="83" name="Google Shape;8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0600" y="1447800"/>
            <a:ext cx="2533650" cy="449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"/>
          <p:cNvSpPr txBox="1"/>
          <p:nvPr/>
        </p:nvSpPr>
        <p:spPr>
          <a:xfrm>
            <a:off x="4945062" y="6477000"/>
            <a:ext cx="2184400" cy="246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-US" sz="1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http://en.wikipedia.org/wiki/S_Voice</a:t>
            </a:r>
            <a:endParaRPr/>
          </a:p>
        </p:txBody>
      </p:sp>
      <p:sp>
        <p:nvSpPr>
          <p:cNvPr id="85" name="Google Shape;85;p3"/>
          <p:cNvSpPr txBox="1"/>
          <p:nvPr/>
        </p:nvSpPr>
        <p:spPr>
          <a:xfrm>
            <a:off x="7924800" y="6477000"/>
            <a:ext cx="2424112" cy="246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-US" sz="1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http://en.wikipedia.org/wiki/Google_now</a:t>
            </a:r>
            <a:endParaRPr/>
          </a:p>
        </p:txBody>
      </p:sp>
      <p:pic>
        <p:nvPicPr>
          <p:cNvPr descr="GoogleNowScreenshot.png" id="86" name="Google Shape;86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75587" y="1447800"/>
            <a:ext cx="2571750" cy="42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"/>
          <p:cNvSpPr txBox="1"/>
          <p:nvPr>
            <p:ph type="title"/>
          </p:nvPr>
        </p:nvSpPr>
        <p:spPr>
          <a:xfrm>
            <a:off x="609600" y="274637"/>
            <a:ext cx="10968037" cy="1139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0" i="0" lang="en-US" sz="4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Vision / Perception</a:t>
            </a:r>
            <a:endParaRPr/>
          </a:p>
        </p:txBody>
      </p:sp>
      <p:pic>
        <p:nvPicPr>
          <p:cNvPr id="92" name="Google Shape;9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9400" y="1981200"/>
            <a:ext cx="67818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"/>
          <p:cNvSpPr txBox="1"/>
          <p:nvPr>
            <p:ph type="title"/>
          </p:nvPr>
        </p:nvSpPr>
        <p:spPr>
          <a:xfrm>
            <a:off x="609600" y="274637"/>
            <a:ext cx="10968037" cy="1139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0" i="0" lang="en-US" sz="4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Robotic</a:t>
            </a:r>
            <a:endParaRPr/>
          </a:p>
        </p:txBody>
      </p:sp>
      <p:pic>
        <p:nvPicPr>
          <p:cNvPr descr="https://encrypted-tbn3.gstatic.com/images?q=tbn:ANd9GcRCxUBXugtfD8VmPUO8wUlK5cn_yqJTQ_1tABEBftp0MIR-ChKQ" id="98" name="Google Shape;9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4600" y="1538287"/>
            <a:ext cx="2838450" cy="400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sony.net/SonyInfo/News/Press_Archive/199905/99-046/aibo.gif" id="99" name="Google Shape;9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7000" y="1392237"/>
            <a:ext cx="3162300" cy="27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5"/>
          <p:cNvSpPr txBox="1"/>
          <p:nvPr/>
        </p:nvSpPr>
        <p:spPr>
          <a:xfrm>
            <a:off x="6096000" y="6367462"/>
            <a:ext cx="4572000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-US" sz="1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http://www.sony.net/SonyInfo/News/Press_Archive/199905/99-046/index.html?PHPSESSID=7788ce41b49b7807c774c3f10f1d2e15</a:t>
            </a:r>
            <a:endParaRPr/>
          </a:p>
        </p:txBody>
      </p:sp>
      <p:sp>
        <p:nvSpPr>
          <p:cNvPr id="101" name="Google Shape;101;p5"/>
          <p:cNvSpPr txBox="1"/>
          <p:nvPr/>
        </p:nvSpPr>
        <p:spPr>
          <a:xfrm>
            <a:off x="1524000" y="6521450"/>
            <a:ext cx="3454400" cy="246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-US" sz="1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http://www.bubblews.com/news/1369371-asimo-the-robot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"/>
          <p:cNvSpPr txBox="1"/>
          <p:nvPr>
            <p:ph type="title"/>
          </p:nvPr>
        </p:nvSpPr>
        <p:spPr>
          <a:xfrm>
            <a:off x="609600" y="274637"/>
            <a:ext cx="10968037" cy="1139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0" i="0" lang="en-US" sz="4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Game Playing</a:t>
            </a:r>
            <a:endParaRPr/>
          </a:p>
        </p:txBody>
      </p:sp>
      <p:pic>
        <p:nvPicPr>
          <p:cNvPr id="107" name="Google Shape;10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9200" y="4038600"/>
            <a:ext cx="335280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6562" y="2225675"/>
            <a:ext cx="3633787" cy="204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67600" y="1674812"/>
            <a:ext cx="3048000" cy="2287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"/>
          <p:cNvSpPr txBox="1"/>
          <p:nvPr>
            <p:ph type="title"/>
          </p:nvPr>
        </p:nvSpPr>
        <p:spPr>
          <a:xfrm>
            <a:off x="609600" y="274637"/>
            <a:ext cx="10968037" cy="1139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0" i="0" lang="en-US" sz="4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Decision Making</a:t>
            </a:r>
            <a:endParaRPr/>
          </a:p>
        </p:txBody>
      </p:sp>
      <p:pic>
        <p:nvPicPr>
          <p:cNvPr id="115" name="Google Shape;11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0" y="1385887"/>
            <a:ext cx="5486400" cy="52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"/>
          <p:cNvSpPr txBox="1"/>
          <p:nvPr>
            <p:ph type="title"/>
          </p:nvPr>
        </p:nvSpPr>
        <p:spPr>
          <a:xfrm>
            <a:off x="609600" y="274637"/>
            <a:ext cx="10968037" cy="1139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0" i="0" lang="en-US" sz="4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Self Driving Car</a:t>
            </a:r>
            <a:endParaRPr/>
          </a:p>
        </p:txBody>
      </p:sp>
      <p:pic>
        <p:nvPicPr>
          <p:cNvPr id="121" name="Google Shape;12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7400" y="1752600"/>
            <a:ext cx="3436937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8275" y="3594100"/>
            <a:ext cx="3657600" cy="253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"/>
          <p:cNvSpPr txBox="1"/>
          <p:nvPr>
            <p:ph type="title"/>
          </p:nvPr>
        </p:nvSpPr>
        <p:spPr>
          <a:xfrm>
            <a:off x="609600" y="274637"/>
            <a:ext cx="10968037" cy="1139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0" i="0" lang="en-US" sz="4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E-Commerce</a:t>
            </a:r>
            <a:endParaRPr/>
          </a:p>
        </p:txBody>
      </p:sp>
      <p:pic>
        <p:nvPicPr>
          <p:cNvPr id="128" name="Google Shape;12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2600" y="1524000"/>
            <a:ext cx="8809037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2010-02-20T08:23:11Z</dcterms:created>
  <dc:creator>CHHANNZ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